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23/01/1441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11971" y="2420888"/>
            <a:ext cx="5878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/>
              <a:t>General Biology  </a:t>
            </a:r>
            <a:endParaRPr lang="ar-IQ" sz="5400" dirty="0"/>
          </a:p>
        </p:txBody>
      </p:sp>
      <p:sp>
        <p:nvSpPr>
          <p:cNvPr id="9" name="Rectangle 8"/>
          <p:cNvSpPr/>
          <p:nvPr/>
        </p:nvSpPr>
        <p:spPr>
          <a:xfrm>
            <a:off x="2373829" y="4077072"/>
            <a:ext cx="3979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Dr. </a:t>
            </a:r>
            <a:r>
              <a:rPr lang="en-US" sz="4000" b="1" dirty="0" err="1" smtClean="0"/>
              <a:t>sraa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nsayef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7" y="1689482"/>
            <a:ext cx="8319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/>
              <a:t>Meiosis</a:t>
            </a:r>
            <a:endParaRPr lang="ar-IQ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9677" y="3212976"/>
            <a:ext cx="22922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latin typeface="Arial Black" pitchFamily="34" charset="0"/>
              </a:rPr>
              <a:t>Lab </a:t>
            </a:r>
            <a:r>
              <a:rPr lang="en-US" sz="3600" b="1" dirty="0" smtClean="0">
                <a:latin typeface="Arial Black" pitchFamily="34" charset="0"/>
              </a:rPr>
              <a:t>((7))</a:t>
            </a:r>
            <a:endParaRPr lang="ar-IQ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Meiosis</a:t>
            </a:r>
            <a:r>
              <a:rPr lang="en-US" dirty="0"/>
              <a:t> is a specialized type of cell division that </a:t>
            </a:r>
            <a:r>
              <a:rPr lang="en-US" dirty="0" smtClean="0"/>
              <a:t>reduces </a:t>
            </a:r>
            <a:r>
              <a:rPr lang="en-US" dirty="0"/>
              <a:t>the chromosome number by half.</a:t>
            </a: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52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280920" cy="4525963"/>
          </a:xfrm>
        </p:spPr>
        <p:txBody>
          <a:bodyPr/>
          <a:lstStyle/>
          <a:p>
            <a:pPr marL="36576" indent="0" algn="l" rtl="0">
              <a:buNone/>
            </a:pPr>
            <a:r>
              <a:rPr lang="en-US" b="1" dirty="0"/>
              <a:t>1-Meiosis I:</a:t>
            </a:r>
            <a:endParaRPr lang="en-US" dirty="0"/>
          </a:p>
          <a:p>
            <a:pPr marL="36576" lvl="0" indent="0" algn="l" rtl="0">
              <a:buNone/>
            </a:pPr>
            <a:r>
              <a:rPr lang="en-US" b="1" dirty="0"/>
              <a:t>Prophase I 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06344"/>
            <a:ext cx="4680520" cy="315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24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467600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2-Zygotene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2166937"/>
            <a:ext cx="4714875" cy="2990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4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064896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3-Pachytene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401570"/>
            <a:ext cx="4032448" cy="2683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02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7992888" cy="4525963"/>
          </a:xfrm>
        </p:spPr>
        <p:txBody>
          <a:bodyPr/>
          <a:lstStyle/>
          <a:p>
            <a:pPr marL="36576" indent="0" algn="l">
              <a:buNone/>
            </a:pPr>
            <a:r>
              <a:rPr lang="en-US" b="1" dirty="0"/>
              <a:t>4-Diplotene: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440931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67544" y="3086633"/>
            <a:ext cx="246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5-Diakinesis: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695700" cy="225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79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4525963"/>
          </a:xfrm>
        </p:spPr>
        <p:txBody>
          <a:bodyPr/>
          <a:lstStyle/>
          <a:p>
            <a:pPr marL="36576" lvl="0" indent="0" algn="l">
              <a:buNone/>
            </a:pPr>
            <a:r>
              <a:rPr lang="en-US" b="1" dirty="0"/>
              <a:t> </a:t>
            </a:r>
            <a:r>
              <a:rPr lang="en-US" b="1" dirty="0" smtClean="0"/>
              <a:t>2- metaphase </a:t>
            </a:r>
            <a:r>
              <a:rPr lang="en-US" b="1" dirty="0"/>
              <a:t>I </a:t>
            </a:r>
            <a:endParaRPr lang="en-US" dirty="0"/>
          </a:p>
          <a:p>
            <a:pPr marL="36576" lvl="0" indent="0" algn="l">
              <a:buNone/>
            </a:pPr>
            <a:r>
              <a:rPr lang="en-US" dirty="0" smtClean="0"/>
              <a:t>3- </a:t>
            </a:r>
            <a:r>
              <a:rPr lang="en-US" b="1" dirty="0"/>
              <a:t> Anaphase I </a:t>
            </a:r>
            <a:endParaRPr lang="en-US" dirty="0"/>
          </a:p>
          <a:p>
            <a:pPr marL="36576" lvl="0" indent="0" algn="l">
              <a:buNone/>
            </a:pPr>
            <a:r>
              <a:rPr lang="en-US" dirty="0" smtClean="0"/>
              <a:t>4- </a:t>
            </a:r>
            <a:r>
              <a:rPr lang="en-US" b="1" dirty="0"/>
              <a:t> </a:t>
            </a:r>
            <a:r>
              <a:rPr lang="en-US" b="1" dirty="0" err="1"/>
              <a:t>Telophase</a:t>
            </a:r>
            <a:r>
              <a:rPr lang="en-US" b="1" dirty="0"/>
              <a:t> I </a:t>
            </a:r>
            <a:endParaRPr lang="en-US" dirty="0"/>
          </a:p>
          <a:p>
            <a:pPr marL="36576" indent="0" algn="l" rtl="0">
              <a:buNone/>
            </a:pPr>
            <a:r>
              <a:rPr lang="en-US" b="1" dirty="0"/>
              <a:t>2-Meiosis II</a:t>
            </a:r>
            <a:endParaRPr lang="en-US" dirty="0"/>
          </a:p>
          <a:p>
            <a:pPr marL="36576" indent="0" algn="l" rtl="0">
              <a:buNone/>
            </a:pPr>
            <a:r>
              <a:rPr lang="en-US" dirty="0"/>
              <a:t>Meiosis II is the second meiotic division, and usually involves </a:t>
            </a:r>
            <a:r>
              <a:rPr lang="en-US" dirty="0" err="1"/>
              <a:t>equational</a:t>
            </a:r>
            <a:r>
              <a:rPr lang="en-US" dirty="0"/>
              <a:t> segregation, or separation of sister chromatids. Mechanically, the process is similar to </a:t>
            </a:r>
            <a:r>
              <a:rPr lang="en-US" dirty="0" err="1"/>
              <a:t>mitosi</a:t>
            </a:r>
            <a:endParaRPr lang="en-US" dirty="0"/>
          </a:p>
          <a:p>
            <a:pPr marL="36576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4728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180</TotalTime>
  <Words>79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20</cp:revision>
  <dcterms:created xsi:type="dcterms:W3CDTF">2019-09-14T08:07:35Z</dcterms:created>
  <dcterms:modified xsi:type="dcterms:W3CDTF">2019-09-22T08:40:06Z</dcterms:modified>
</cp:coreProperties>
</file>